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60" r:id="rId2"/>
    <p:sldId id="291" r:id="rId3"/>
    <p:sldId id="292" r:id="rId4"/>
    <p:sldId id="312" r:id="rId5"/>
    <p:sldId id="311" r:id="rId6"/>
    <p:sldId id="318" r:id="rId7"/>
    <p:sldId id="317" r:id="rId8"/>
    <p:sldId id="319" r:id="rId9"/>
    <p:sldId id="310" r:id="rId10"/>
    <p:sldId id="306" r:id="rId11"/>
    <p:sldId id="307" r:id="rId12"/>
    <p:sldId id="300" r:id="rId13"/>
    <p:sldId id="303" r:id="rId14"/>
    <p:sldId id="321" r:id="rId15"/>
    <p:sldId id="301" r:id="rId16"/>
    <p:sldId id="313" r:id="rId17"/>
    <p:sldId id="299" r:id="rId18"/>
    <p:sldId id="314" r:id="rId19"/>
    <p:sldId id="320" r:id="rId20"/>
    <p:sldId id="286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chCare" initials="T" lastIdx="1" clrIdx="0">
    <p:extLst>
      <p:ext uri="{19B8F6BF-5375-455C-9EA6-DF929625EA0E}">
        <p15:presenceInfo xmlns:p15="http://schemas.microsoft.com/office/powerpoint/2012/main" userId="TechC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4717" autoAdjust="0"/>
  </p:normalViewPr>
  <p:slideViewPr>
    <p:cSldViewPr>
      <p:cViewPr varScale="1">
        <p:scale>
          <a:sx n="98" d="100"/>
          <a:sy n="98" d="100"/>
        </p:scale>
        <p:origin x="11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THÀNH VIÊN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ĐỀ TÀI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7B9774D3-D706-4CB2-AF2F-B1E24FFDF4DB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KHẢO SÁT, PHÂN TÍCH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43B1AA-7CEB-4DD5-AF85-C3C308E94F27}" type="parTrans" cxnId="{AD7E2150-628F-4420-87C3-920099500E7F}">
      <dgm:prSet/>
      <dgm:spPr/>
      <dgm:t>
        <a:bodyPr/>
        <a:lstStyle/>
        <a:p>
          <a:endParaRPr lang="en-US"/>
        </a:p>
      </dgm:t>
    </dgm:pt>
    <dgm:pt modelId="{D7B7B61F-4CD0-4D01-88B8-A18978625509}" type="sibTrans" cxnId="{AD7E2150-628F-4420-87C3-920099500E7F}">
      <dgm:prSet/>
      <dgm:spPr/>
      <dgm:t>
        <a:bodyPr/>
        <a:lstStyle/>
        <a:p>
          <a:endParaRPr lang="en-US"/>
        </a:p>
      </dgm:t>
    </dgm:pt>
    <dgm:pt modelId="{568AD6C6-6818-472B-BCA2-16BE052570EB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KHÓ KHĂN, THUẬN LỢI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0FD077-5DBF-4F82-A2CB-A0B2405E3FB8}" type="parTrans" cxnId="{77802DD6-3A84-4561-8FD3-9FB27C008B67}">
      <dgm:prSet/>
      <dgm:spPr/>
      <dgm:t>
        <a:bodyPr/>
        <a:lstStyle/>
        <a:p>
          <a:endParaRPr lang="en-US"/>
        </a:p>
      </dgm:t>
    </dgm:pt>
    <dgm:pt modelId="{A23BE583-391D-41D1-97DF-AAA44E5AE669}" type="sibTrans" cxnId="{77802DD6-3A84-4561-8FD3-9FB27C008B6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6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6"/>
      <dgm:spPr/>
    </dgm:pt>
    <dgm:pt modelId="{0E989E2B-915F-4292-A472-C0AB6CB9201C}" type="pres">
      <dgm:prSet presAssocID="{4A7BFC36-3C2A-4109-AA25-99333D17F459}" presName="dstNode" presStyleLbl="node1" presStyleIdx="0" presStyleCnt="6"/>
      <dgm:spPr/>
    </dgm:pt>
    <dgm:pt modelId="{7B651D3C-697D-486C-B392-21F1B3A3D811}" type="pres">
      <dgm:prSet presAssocID="{542ECF31-C4FE-4935-8D39-53E7A923056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6"/>
      <dgm:spPr/>
    </dgm:pt>
    <dgm:pt modelId="{4F2F0B7E-724B-410D-9781-83F5C5A787B7}" type="pres">
      <dgm:prSet presAssocID="{5F6F9E5C-2501-4D68-952B-D430861B4B3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6"/>
      <dgm:spPr/>
    </dgm:pt>
    <dgm:pt modelId="{AC463F4C-2CEE-4AAE-B41A-CE6C443EA291}" type="pres">
      <dgm:prSet presAssocID="{7B9774D3-D706-4CB2-AF2F-B1E24FFDF4D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9A371-AE85-481D-A103-2BE9F127D75F}" type="pres">
      <dgm:prSet presAssocID="{7B9774D3-D706-4CB2-AF2F-B1E24FFDF4DB}" presName="accent_3" presStyleCnt="0"/>
      <dgm:spPr/>
    </dgm:pt>
    <dgm:pt modelId="{5EEBD464-0753-4BFA-8EFA-D60F6339D600}" type="pres">
      <dgm:prSet presAssocID="{7B9774D3-D706-4CB2-AF2F-B1E24FFDF4DB}" presName="accentRepeatNode" presStyleLbl="solidFgAcc1" presStyleIdx="2" presStyleCnt="6"/>
      <dgm:spPr/>
    </dgm:pt>
    <dgm:pt modelId="{B01CB905-C434-47F5-ABEA-1E42A78D0266}" type="pres">
      <dgm:prSet presAssocID="{568AD6C6-6818-472B-BCA2-16BE052570E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7890E-91A0-4AF7-810F-BCE5D647FAEE}" type="pres">
      <dgm:prSet presAssocID="{568AD6C6-6818-472B-BCA2-16BE052570EB}" presName="accent_4" presStyleCnt="0"/>
      <dgm:spPr/>
    </dgm:pt>
    <dgm:pt modelId="{D28520BA-0C67-4973-B2AB-19478E25EC0B}" type="pres">
      <dgm:prSet presAssocID="{568AD6C6-6818-472B-BCA2-16BE052570EB}" presName="accentRepeatNode" presStyleLbl="solidFgAcc1" presStyleIdx="3" presStyleCnt="6"/>
      <dgm:spPr/>
    </dgm:pt>
    <dgm:pt modelId="{BE5669CF-E484-42D0-B54E-494235037ECB}" type="pres">
      <dgm:prSet presAssocID="{30E84CA5-F024-428F-9AFA-3A3473BA38E9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8C92D-DB39-4E92-B345-E7F42DC3AA23}" type="pres">
      <dgm:prSet presAssocID="{30E84CA5-F024-428F-9AFA-3A3473BA38E9}" presName="accent_5" presStyleCnt="0"/>
      <dgm:spPr/>
    </dgm:pt>
    <dgm:pt modelId="{2BC2C28E-0A80-4669-AB84-D8E9A3CBC2D1}" type="pres">
      <dgm:prSet presAssocID="{30E84CA5-F024-428F-9AFA-3A3473BA38E9}" presName="accentRepeatNode" presStyleLbl="solidFgAcc1" presStyleIdx="4" presStyleCnt="6"/>
      <dgm:spPr/>
    </dgm:pt>
    <dgm:pt modelId="{1BA797C0-CF49-4C95-9D16-68066E61C8D8}" type="pres">
      <dgm:prSet presAssocID="{F331E643-8736-4540-8D95-889F74603BCA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3CE885-B9A0-481A-A31D-AE8348729A0F}" type="pres">
      <dgm:prSet presAssocID="{F331E643-8736-4540-8D95-889F74603BCA}" presName="accent_6" presStyleCnt="0"/>
      <dgm:spPr/>
    </dgm:pt>
    <dgm:pt modelId="{39476432-9751-4335-B243-DAD3CE6B2E86}" type="pres">
      <dgm:prSet presAssocID="{F331E643-8736-4540-8D95-889F74603BCA}" presName="accentRepeatNode" presStyleLbl="solidFgAcc1" presStyleIdx="5" presStyleCnt="6"/>
      <dgm:spPr/>
    </dgm:pt>
  </dgm:ptLst>
  <dgm:cxnLst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7B41E195-D83B-40BF-BB51-76C4D3F1BE8B}" srcId="{4A7BFC36-3C2A-4109-AA25-99333D17F459}" destId="{F331E643-8736-4540-8D95-889F74603BCA}" srcOrd="5" destOrd="0" parTransId="{560A55C0-827C-4919-A939-2343DBB3561E}" sibTransId="{2814AE52-0719-4E08-9720-0CA687B9A900}"/>
    <dgm:cxn modelId="{2DBCA301-4FA5-4449-933F-745C63C030E7}" srcId="{4A7BFC36-3C2A-4109-AA25-99333D17F459}" destId="{30E84CA5-F024-428F-9AFA-3A3473BA38E9}" srcOrd="4" destOrd="0" parTransId="{DDB5D489-108D-421E-9ABE-D06DEB4A9C63}" sibTransId="{77CBBFBC-579A-4B51-86BF-E790CDB48ABE}"/>
    <dgm:cxn modelId="{9E7EE073-F1F7-4E6B-8F6A-3405CD9FF940}" type="presOf" srcId="{568AD6C6-6818-472B-BCA2-16BE052570EB}" destId="{B01CB905-C434-47F5-ABEA-1E42A78D0266}" srcOrd="0" destOrd="0" presId="urn:microsoft.com/office/officeart/2008/layout/VerticalCurvedList"/>
    <dgm:cxn modelId="{77802DD6-3A84-4561-8FD3-9FB27C008B67}" srcId="{4A7BFC36-3C2A-4109-AA25-99333D17F459}" destId="{568AD6C6-6818-472B-BCA2-16BE052570EB}" srcOrd="3" destOrd="0" parTransId="{410FD077-5DBF-4F82-A2CB-A0B2405E3FB8}" sibTransId="{A23BE583-391D-41D1-97DF-AAA44E5AE669}"/>
    <dgm:cxn modelId="{02D62D62-B8FA-4AE7-BD31-7C6329AF3857}" type="presOf" srcId="{30E84CA5-F024-428F-9AFA-3A3473BA38E9}" destId="{BE5669CF-E484-42D0-B54E-494235037ECB}" srcOrd="0" destOrd="0" presId="urn:microsoft.com/office/officeart/2008/layout/VerticalCurvedList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2B447B5E-3C49-49E5-A730-CC8FAED5A040}" type="presOf" srcId="{F331E643-8736-4540-8D95-889F74603BCA}" destId="{1BA797C0-CF49-4C95-9D16-68066E61C8D8}" srcOrd="0" destOrd="0" presId="urn:microsoft.com/office/officeart/2008/layout/VerticalCurvedList"/>
    <dgm:cxn modelId="{AD7E2150-628F-4420-87C3-920099500E7F}" srcId="{4A7BFC36-3C2A-4109-AA25-99333D17F459}" destId="{7B9774D3-D706-4CB2-AF2F-B1E24FFDF4DB}" srcOrd="2" destOrd="0" parTransId="{2543B1AA-7CEB-4DD5-AF85-C3C308E94F27}" sibTransId="{D7B7B61F-4CD0-4D01-88B8-A18978625509}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7E3C671A-E7E8-4706-B765-EC399F75C3C3}" type="presOf" srcId="{7B9774D3-D706-4CB2-AF2F-B1E24FFDF4DB}" destId="{AC463F4C-2CEE-4AAE-B41A-CE6C443EA291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261A5EC-CF21-4974-B6ED-5E217CBA209D}" type="presParOf" srcId="{7B0C1364-2420-4CF3-8F2D-E754892E03F6}" destId="{AC463F4C-2CEE-4AAE-B41A-CE6C443EA291}" srcOrd="5" destOrd="0" presId="urn:microsoft.com/office/officeart/2008/layout/VerticalCurvedList"/>
    <dgm:cxn modelId="{6C272B1F-A015-4B50-A389-E996693E75AE}" type="presParOf" srcId="{7B0C1364-2420-4CF3-8F2D-E754892E03F6}" destId="{B309A371-AE85-481D-A103-2BE9F127D75F}" srcOrd="6" destOrd="0" presId="urn:microsoft.com/office/officeart/2008/layout/VerticalCurvedList"/>
    <dgm:cxn modelId="{37AC780D-52BA-465E-94F6-9243601919D7}" type="presParOf" srcId="{B309A371-AE85-481D-A103-2BE9F127D75F}" destId="{5EEBD464-0753-4BFA-8EFA-D60F6339D600}" srcOrd="0" destOrd="0" presId="urn:microsoft.com/office/officeart/2008/layout/VerticalCurvedList"/>
    <dgm:cxn modelId="{5AA423D0-18B3-4DC4-ACFD-BED239C184FB}" type="presParOf" srcId="{7B0C1364-2420-4CF3-8F2D-E754892E03F6}" destId="{B01CB905-C434-47F5-ABEA-1E42A78D0266}" srcOrd="7" destOrd="0" presId="urn:microsoft.com/office/officeart/2008/layout/VerticalCurvedList"/>
    <dgm:cxn modelId="{6378DDEF-750C-499B-B6EC-0F499F2D0C3B}" type="presParOf" srcId="{7B0C1364-2420-4CF3-8F2D-E754892E03F6}" destId="{CB07890E-91A0-4AF7-810F-BCE5D647FAEE}" srcOrd="8" destOrd="0" presId="urn:microsoft.com/office/officeart/2008/layout/VerticalCurvedList"/>
    <dgm:cxn modelId="{236BEED0-966F-497C-8A98-871784F2FE79}" type="presParOf" srcId="{CB07890E-91A0-4AF7-810F-BCE5D647FAEE}" destId="{D28520BA-0C67-4973-B2AB-19478E25EC0B}" srcOrd="0" destOrd="0" presId="urn:microsoft.com/office/officeart/2008/layout/VerticalCurvedList"/>
    <dgm:cxn modelId="{250DB0F0-24A3-435D-8741-9C0DA35B54A5}" type="presParOf" srcId="{7B0C1364-2420-4CF3-8F2D-E754892E03F6}" destId="{BE5669CF-E484-42D0-B54E-494235037ECB}" srcOrd="9" destOrd="0" presId="urn:microsoft.com/office/officeart/2008/layout/VerticalCurvedList"/>
    <dgm:cxn modelId="{990DC4F6-6DC6-4733-B526-EAA41131749B}" type="presParOf" srcId="{7B0C1364-2420-4CF3-8F2D-E754892E03F6}" destId="{7168C92D-DB39-4E92-B345-E7F42DC3AA23}" srcOrd="10" destOrd="0" presId="urn:microsoft.com/office/officeart/2008/layout/VerticalCurvedList"/>
    <dgm:cxn modelId="{BC553065-6397-483C-BD45-FBE31CC6E896}" type="presParOf" srcId="{7168C92D-DB39-4E92-B345-E7F42DC3AA23}" destId="{2BC2C28E-0A80-4669-AB84-D8E9A3CBC2D1}" srcOrd="0" destOrd="0" presId="urn:microsoft.com/office/officeart/2008/layout/VerticalCurvedList"/>
    <dgm:cxn modelId="{D47073A9-6A20-472B-AD13-D5488929135C}" type="presParOf" srcId="{7B0C1364-2420-4CF3-8F2D-E754892E03F6}" destId="{1BA797C0-CF49-4C95-9D16-68066E61C8D8}" srcOrd="11" destOrd="0" presId="urn:microsoft.com/office/officeart/2008/layout/VerticalCurvedList"/>
    <dgm:cxn modelId="{D65141CE-5681-4EF6-9CE1-2C6405A95D5D}" type="presParOf" srcId="{7B0C1364-2420-4CF3-8F2D-E754892E03F6}" destId="{CD3CE885-B9A0-481A-A31D-AE8348729A0F}" srcOrd="12" destOrd="0" presId="urn:microsoft.com/office/officeart/2008/layout/VerticalCurvedList"/>
    <dgm:cxn modelId="{92F8809E-0DEF-43CC-B6D1-6753FF64CD49}" type="presParOf" srcId="{CD3CE885-B9A0-481A-A31D-AE8348729A0F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361947" y="236748"/>
          <a:ext cx="7729446" cy="4733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THÀNH VIÊN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947" y="236748"/>
        <a:ext cx="7729446" cy="473317"/>
      </dsp:txXfrm>
    </dsp:sp>
    <dsp:sp modelId="{640220AF-07E9-4754-B74C-C2F59046F368}">
      <dsp:nvSpPr>
        <dsp:cNvPr id="0" name=""/>
        <dsp:cNvSpPr/>
      </dsp:nvSpPr>
      <dsp:spPr>
        <a:xfrm>
          <a:off x="66123" y="177584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751283" y="946635"/>
          <a:ext cx="7340109" cy="4733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GIỚI THIỆU ĐỀ TÀI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283" y="946635"/>
        <a:ext cx="7340109" cy="473317"/>
      </dsp:txXfrm>
    </dsp:sp>
    <dsp:sp modelId="{5FD5F703-6E47-4491-A496-7FA406F1D4C2}">
      <dsp:nvSpPr>
        <dsp:cNvPr id="0" name=""/>
        <dsp:cNvSpPr/>
      </dsp:nvSpPr>
      <dsp:spPr>
        <a:xfrm>
          <a:off x="455460" y="887470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63F4C-2CEE-4AAE-B41A-CE6C443EA291}">
      <dsp:nvSpPr>
        <dsp:cNvPr id="0" name=""/>
        <dsp:cNvSpPr/>
      </dsp:nvSpPr>
      <dsp:spPr>
        <a:xfrm>
          <a:off x="929317" y="1656522"/>
          <a:ext cx="7162076" cy="4733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KHẢO SÁT, PHÂN TÍCH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9317" y="1656522"/>
        <a:ext cx="7162076" cy="473317"/>
      </dsp:txXfrm>
    </dsp:sp>
    <dsp:sp modelId="{5EEBD464-0753-4BFA-8EFA-D60F6339D600}">
      <dsp:nvSpPr>
        <dsp:cNvPr id="0" name=""/>
        <dsp:cNvSpPr/>
      </dsp:nvSpPr>
      <dsp:spPr>
        <a:xfrm>
          <a:off x="633493" y="1597357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CB905-C434-47F5-ABEA-1E42A78D0266}">
      <dsp:nvSpPr>
        <dsp:cNvPr id="0" name=""/>
        <dsp:cNvSpPr/>
      </dsp:nvSpPr>
      <dsp:spPr>
        <a:xfrm>
          <a:off x="929317" y="2365959"/>
          <a:ext cx="7162076" cy="4733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KHÓ KHĂN, THUẬN LỢI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9317" y="2365959"/>
        <a:ext cx="7162076" cy="473317"/>
      </dsp:txXfrm>
    </dsp:sp>
    <dsp:sp modelId="{D28520BA-0C67-4973-B2AB-19478E25EC0B}">
      <dsp:nvSpPr>
        <dsp:cNvPr id="0" name=""/>
        <dsp:cNvSpPr/>
      </dsp:nvSpPr>
      <dsp:spPr>
        <a:xfrm>
          <a:off x="633493" y="2306794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669CF-E484-42D0-B54E-494235037ECB}">
      <dsp:nvSpPr>
        <dsp:cNvPr id="0" name=""/>
        <dsp:cNvSpPr/>
      </dsp:nvSpPr>
      <dsp:spPr>
        <a:xfrm>
          <a:off x="751283" y="3075846"/>
          <a:ext cx="7340109" cy="4733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1283" y="3075846"/>
        <a:ext cx="7340109" cy="473317"/>
      </dsp:txXfrm>
    </dsp:sp>
    <dsp:sp modelId="{2BC2C28E-0A80-4669-AB84-D8E9A3CBC2D1}">
      <dsp:nvSpPr>
        <dsp:cNvPr id="0" name=""/>
        <dsp:cNvSpPr/>
      </dsp:nvSpPr>
      <dsp:spPr>
        <a:xfrm>
          <a:off x="455460" y="3016681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797C0-CF49-4C95-9D16-68066E61C8D8}">
      <dsp:nvSpPr>
        <dsp:cNvPr id="0" name=""/>
        <dsp:cNvSpPr/>
      </dsp:nvSpPr>
      <dsp:spPr>
        <a:xfrm>
          <a:off x="361947" y="3785733"/>
          <a:ext cx="7729446" cy="4733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569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947" y="3785733"/>
        <a:ext cx="7729446" cy="473317"/>
      </dsp:txXfrm>
    </dsp:sp>
    <dsp:sp modelId="{39476432-9751-4335-B243-DAD3CE6B2E86}">
      <dsp:nvSpPr>
        <dsp:cNvPr id="0" name=""/>
        <dsp:cNvSpPr/>
      </dsp:nvSpPr>
      <dsp:spPr>
        <a:xfrm>
          <a:off x="66123" y="3726568"/>
          <a:ext cx="591647" cy="591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9050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ÁN TỐT NGHIỆP</a:t>
            </a:r>
            <a:b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WEBSITE BÁN HÀNG ĐỒ THỂ THAO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16104"/>
              </p:ext>
            </p:extLst>
          </p:nvPr>
        </p:nvGraphicFramePr>
        <p:xfrm>
          <a:off x="3886200" y="54965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VŨ THỊ THANH HUYỀN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xmlns="" id="{7C671FCB-B822-47B1-BFAD-22526A10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90035"/>
              </p:ext>
            </p:extLst>
          </p:nvPr>
        </p:nvGraphicFramePr>
        <p:xfrm>
          <a:off x="3886200" y="3901440"/>
          <a:ext cx="47244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10479443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20775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97352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308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461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78359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8856"/>
            <a:ext cx="3754757" cy="2200287"/>
          </a:xfrm>
          <a:prstGeom prst="rect">
            <a:avLst/>
          </a:prstGeom>
        </p:spPr>
      </p:pic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24804"/>
            <a:ext cx="3608388" cy="2408389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1C176254-4FE3-4BF1-9B24-F77ACACBB0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46174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THỂ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1" name="Hình ảnh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29" y="1676400"/>
            <a:ext cx="4267200" cy="36564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DF558418-0E84-4806-9A55-26D912581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105843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 SÁT, PHÂN TÍCH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4DAB34-4806-47DA-925E-5948D9F2FD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0" y="1600200"/>
            <a:ext cx="8841688" cy="396240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AF64206C-18CF-4F67-B7C4-6D31D0182FE8}"/>
              </a:ext>
            </a:extLst>
          </p:cNvPr>
          <p:cNvCxnSpPr/>
          <p:nvPr/>
        </p:nvCxnSpPr>
        <p:spPr>
          <a:xfrm flipH="1">
            <a:off x="5562600" y="39624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9EF6E20F-AC24-4BA3-A91D-F759AF9A564D}"/>
              </a:ext>
            </a:extLst>
          </p:cNvPr>
          <p:cNvSpPr/>
          <p:nvPr/>
        </p:nvSpPr>
        <p:spPr>
          <a:xfrm>
            <a:off x="4551829" y="4648201"/>
            <a:ext cx="16002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9D29DF0E-CDB9-4FBC-BF3E-C6A84E7193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6354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73936"/>
            <a:ext cx="1717213" cy="1712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98" y="2655212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2655212"/>
            <a:ext cx="812404" cy="7429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006402" y="2493264"/>
            <a:ext cx="1219200" cy="1066800"/>
            <a:chOff x="1600200" y="1654974"/>
            <a:chExt cx="1219200" cy="1066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54974"/>
              <a:ext cx="1219200" cy="1066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676400" y="1767033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68802" y="2493264"/>
            <a:ext cx="1219200" cy="1066800"/>
            <a:chOff x="6629400" y="1752600"/>
            <a:chExt cx="1219200" cy="1066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1752600"/>
              <a:ext cx="1219200" cy="1066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726344" y="186465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</a:t>
              </a:r>
            </a:p>
          </p:txBody>
        </p:sp>
      </p:grpSp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026664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23296" y="3200400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19969" y="3200400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88002" y="3026664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6499" y="3461737"/>
            <a:ext cx="147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4926" y="3507904"/>
            <a:ext cx="1552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C34723A3-C3DC-486C-B5C6-DD7C218CBD97}"/>
              </a:ext>
            </a:extLst>
          </p:cNvPr>
          <p:cNvCxnSpPr/>
          <p:nvPr/>
        </p:nvCxnSpPr>
        <p:spPr>
          <a:xfrm flipH="1">
            <a:off x="5372329" y="2977477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E1C0416-C76D-4E06-AF51-DC5EDB51C786}"/>
              </a:ext>
            </a:extLst>
          </p:cNvPr>
          <p:cNvCxnSpPr/>
          <p:nvPr/>
        </p:nvCxnSpPr>
        <p:spPr>
          <a:xfrm>
            <a:off x="3270936" y="2974622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xmlns="" id="{E7DAEE16-C790-4041-B937-4C10EF3DE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00200"/>
            <a:ext cx="6945207" cy="15859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CỤ THỰC HIỆN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026" name="Picture 2" descr="Kết quả hình ảnh cho BOOTSTRA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474" y="3657600"/>
            <a:ext cx="1718926" cy="9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photoshop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90913"/>
            <a:ext cx="1357185" cy="13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99146" y="478356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4252" y="47159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E7DAEE16-C790-4041-B937-4C10EF3DE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4074855120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 KHĂN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gray">
          <a:xfrm>
            <a:off x="1949450" y="424973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</a:rPr>
              <a:t>2001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9767" y="2182733"/>
            <a:ext cx="2034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4">
            <a:extLst>
              <a:ext uri="{FF2B5EF4-FFF2-40B4-BE49-F238E27FC236}">
                <a16:creationId xmlns:a16="http://schemas.microsoft.com/office/drawing/2014/main" xmlns="" id="{EAA33F9A-7B9E-446B-8B2E-35612DFB7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74866"/>
            <a:ext cx="21062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00050" lvl="1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Kết quả hình ảnh cho khó khăn">
            <a:extLst>
              <a:ext uri="{FF2B5EF4-FFF2-40B4-BE49-F238E27FC236}">
                <a16:creationId xmlns:a16="http://schemas.microsoft.com/office/drawing/2014/main" xmlns="" id="{F27D2FA1-DB2A-453D-84DA-470068B3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79416"/>
            <a:ext cx="5943600" cy="33909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ooter Placeholder 2">
            <a:extLst>
              <a:ext uri="{FF2B5EF4-FFF2-40B4-BE49-F238E27FC236}">
                <a16:creationId xmlns:a16="http://schemas.microsoft.com/office/drawing/2014/main" xmlns="" id="{A3ADCD56-FEE5-45DC-9A66-4ED6FFEF5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FF50-226C-4592-A261-FB0A18166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1" y="4191000"/>
            <a:ext cx="1468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78987" y="1077721"/>
            <a:ext cx="2426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8936" y="163582"/>
            <a:ext cx="3105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 LỢI</a:t>
            </a: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91200" y="5172206"/>
            <a:ext cx="2873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Kết quả hình ảnh cho thuận lợi">
            <a:extLst>
              <a:ext uri="{FF2B5EF4-FFF2-40B4-BE49-F238E27FC236}">
                <a16:creationId xmlns:a16="http://schemas.microsoft.com/office/drawing/2014/main" xmlns="" id="{20C3B438-74AC-4F38-94A2-3126E1D4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92" y="1823497"/>
            <a:ext cx="5504581" cy="32110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7F577CA2-794B-43C9-B82D-89BB033213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75863512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415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572500" cy="428625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5F6A5028-A02E-4B91-9EF2-84C5557B40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732C6A3-B2CC-49BE-897E-874CC43B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Website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xmlns="" id="{097F5FDD-FDDE-4AFE-9AE4-8DEC0D173D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06A87A-0E6F-4921-AA7A-9146339D3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xây dựng website bán thời trang tuy đã hoàn thành xong vẫn không tránh khỏi những thiếu xót cũng như những hạn chế nhất định: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mềm vẫn còn thiếu chức năng, chưa hoàn thiện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Kỹ năng phân tích hệ thống còn nhiều hạn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hế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27754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732C6A3-B2CC-49BE-897E-874CC43B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xmlns="" id="{097F5FDD-FDDE-4AFE-9AE4-8DEC0D173D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06A87A-0E6F-4921-AA7A-9146339D3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762000" y="1554956"/>
            <a:ext cx="6248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800" kern="12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marL="514350" indent="-514350">
              <a:buFontTx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Tx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Tx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Tx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Tx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44974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442402"/>
              </p:ext>
            </p:extLst>
          </p:nvPr>
        </p:nvGraphicFramePr>
        <p:xfrm>
          <a:off x="533400" y="13716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09800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389233"/>
            <a:ext cx="6858000" cy="456848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Min_PD02185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D413C770-B020-42B0-9C20-636FFB68F7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9E509C-813B-47F2-B4EF-070EB843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1219200"/>
            <a:ext cx="2505075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0DD426-1065-4ED6-BCC3-CC9B7EC5A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AC42CCA-ED2B-4927-BBB0-AF8ADE6E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FDDCF04-C066-4FCF-BF7A-1CDED749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6183"/>
            <a:ext cx="5867400" cy="522429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Vinh_PD02304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hỉnh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364E1F5-D425-4EC3-8415-9B31A0B0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78" y="1295400"/>
            <a:ext cx="20193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F0342872-4FE5-40AD-B8C0-43B50872B8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1429988626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0DD426-1065-4ED6-BCC3-CC9B7EC5A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AC42CCA-ED2B-4927-BBB0-AF8ADE6E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FDDCF04-C066-4FCF-BF7A-1CDED749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9233"/>
            <a:ext cx="6858000" cy="456848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Mẫn_PD02258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B3AA04D-3F68-46D7-AF22-BCE7A734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389233"/>
            <a:ext cx="2076450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20DB1342-C549-4F36-ACBC-4D43FD80A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19639295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DC016E-E1E5-4B76-9AE7-325502CD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GIỚI THIỆU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98CAA3-C858-46C3-A0E3-874E45C20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mua sắm">
            <a:hlinkClick r:id="" action="ppaction://media"/>
            <a:extLst>
              <a:ext uri="{FF2B5EF4-FFF2-40B4-BE49-F238E27FC236}">
                <a16:creationId xmlns:a16="http://schemas.microsoft.com/office/drawing/2014/main" xmlns="" id="{69E9B807-4795-45F2-8CB4-A0CBA8887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264356"/>
            <a:ext cx="8115300" cy="4572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C978FC25-CCAB-4C18-893D-31946C93E7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40970261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0" y="1360303"/>
            <a:ext cx="4336163" cy="762000"/>
          </a:xfrm>
        </p:spPr>
        <p:txBody>
          <a:bodyPr/>
          <a:lstStyle/>
          <a:p>
            <a:pPr marL="0" indent="0">
              <a:buNone/>
            </a:pP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TMDTVN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 HỎI?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2" descr="Kết quả hình ảnh cho dấu chấm hỏ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048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2740215"/>
            <a:ext cx="1828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07423" y="2924880"/>
            <a:ext cx="1915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</a:p>
        </p:txBody>
      </p:sp>
      <p:cxnSp>
        <p:nvCxnSpPr>
          <p:cNvPr id="15" name="Straight Arrow Connector 14"/>
          <p:cNvCxnSpPr>
            <a:stCxn id="7" idx="3"/>
          </p:cNvCxnSpPr>
          <p:nvPr/>
        </p:nvCxnSpPr>
        <p:spPr>
          <a:xfrm>
            <a:off x="2133600" y="3248047"/>
            <a:ext cx="838200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2422525"/>
            <a:ext cx="0" cy="50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05501" y="3501962"/>
            <a:ext cx="647699" cy="25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xmlns="" id="{53A64E11-2B6B-44DC-8190-9B4F04662C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104764796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6" name="AutoShape 3"/>
          <p:cNvSpPr>
            <a:spLocks noChangeArrowheads="1"/>
          </p:cNvSpPr>
          <p:nvPr/>
        </p:nvSpPr>
        <p:spPr bwMode="gray">
          <a:xfrm rot="17973186">
            <a:off x="4777581" y="2178844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gray">
          <a:xfrm rot="3465783">
            <a:off x="4777582" y="4342606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gray">
          <a:xfrm rot="14369022">
            <a:off x="3558381" y="2255044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gray">
          <a:xfrm rot="7535209">
            <a:off x="3520281" y="4309269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0" name="AutoShape 7"/>
          <p:cNvSpPr>
            <a:spLocks noChangeArrowheads="1"/>
          </p:cNvSpPr>
          <p:nvPr/>
        </p:nvSpPr>
        <p:spPr bwMode="gray">
          <a:xfrm>
            <a:off x="5356225" y="3306763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1" name="AutoShape 8"/>
          <p:cNvSpPr>
            <a:spLocks noChangeArrowheads="1"/>
          </p:cNvSpPr>
          <p:nvPr/>
        </p:nvSpPr>
        <p:spPr bwMode="gray">
          <a:xfrm rot="10800000">
            <a:off x="2946400" y="3300413"/>
            <a:ext cx="863600" cy="288925"/>
          </a:xfrm>
          <a:prstGeom prst="rightArrow">
            <a:avLst>
              <a:gd name="adj1" fmla="val 35167"/>
              <a:gd name="adj2" fmla="val 121041"/>
            </a:avLst>
          </a:prstGeom>
          <a:gradFill rotWithShape="1">
            <a:gsLst>
              <a:gs pos="0">
                <a:schemeClr val="bg2">
                  <a:gamma/>
                  <a:shade val="8902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gray">
          <a:xfrm>
            <a:off x="2692400" y="1538288"/>
            <a:ext cx="3743325" cy="3744912"/>
          </a:xfrm>
          <a:prstGeom prst="ellipse">
            <a:avLst/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grpSp>
        <p:nvGrpSpPr>
          <p:cNvPr id="53" name="Group 16"/>
          <p:cNvGrpSpPr>
            <a:grpSpLocks/>
          </p:cNvGrpSpPr>
          <p:nvPr/>
        </p:nvGrpSpPr>
        <p:grpSpPr bwMode="auto">
          <a:xfrm>
            <a:off x="3348038" y="4795838"/>
            <a:ext cx="360362" cy="360362"/>
            <a:chOff x="2109" y="3612"/>
            <a:chExt cx="227" cy="227"/>
          </a:xfrm>
        </p:grpSpPr>
        <p:sp>
          <p:nvSpPr>
            <p:cNvPr id="54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55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56" name="Oval 28"/>
          <p:cNvSpPr>
            <a:spLocks noChangeArrowheads="1"/>
          </p:cNvSpPr>
          <p:nvPr/>
        </p:nvSpPr>
        <p:spPr bwMode="gray">
          <a:xfrm>
            <a:off x="3624263" y="2490788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7" name="Oval 29"/>
          <p:cNvSpPr>
            <a:spLocks noChangeArrowheads="1"/>
          </p:cNvSpPr>
          <p:nvPr/>
        </p:nvSpPr>
        <p:spPr bwMode="gray">
          <a:xfrm>
            <a:off x="3617913" y="2474913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gray">
          <a:xfrm>
            <a:off x="3751263" y="2617788"/>
            <a:ext cx="1690687" cy="1690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9" name="Oval 31"/>
          <p:cNvSpPr>
            <a:spLocks noChangeArrowheads="1"/>
          </p:cNvSpPr>
          <p:nvPr/>
        </p:nvSpPr>
        <p:spPr bwMode="gray">
          <a:xfrm>
            <a:off x="3733800" y="2590800"/>
            <a:ext cx="1690688" cy="1690688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en-US"/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3835400" y="2701925"/>
            <a:ext cx="1522413" cy="1522413"/>
            <a:chOff x="2416" y="1702"/>
            <a:chExt cx="959" cy="959"/>
          </a:xfrm>
        </p:grpSpPr>
        <p:sp>
          <p:nvSpPr>
            <p:cNvPr id="61" name="Oval 32"/>
            <p:cNvSpPr>
              <a:spLocks noChangeArrowheads="1"/>
            </p:cNvSpPr>
            <p:nvPr/>
          </p:nvSpPr>
          <p:spPr bwMode="gray">
            <a:xfrm>
              <a:off x="2416" y="1702"/>
              <a:ext cx="959" cy="95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2" name="Oval 33"/>
            <p:cNvSpPr>
              <a:spLocks noChangeArrowheads="1"/>
            </p:cNvSpPr>
            <p:nvPr/>
          </p:nvSpPr>
          <p:spPr bwMode="gray">
            <a:xfrm>
              <a:off x="2430" y="1714"/>
              <a:ext cx="927" cy="928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3" name="Oval 34"/>
            <p:cNvSpPr>
              <a:spLocks noChangeArrowheads="1"/>
            </p:cNvSpPr>
            <p:nvPr/>
          </p:nvSpPr>
          <p:spPr bwMode="gray">
            <a:xfrm>
              <a:off x="2441" y="1720"/>
              <a:ext cx="906" cy="90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4" name="Oval 35"/>
            <p:cNvSpPr>
              <a:spLocks noChangeArrowheads="1"/>
            </p:cNvSpPr>
            <p:nvPr/>
          </p:nvSpPr>
          <p:spPr bwMode="gray">
            <a:xfrm>
              <a:off x="2451" y="1729"/>
              <a:ext cx="861" cy="845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5" name="Oval 36"/>
            <p:cNvSpPr>
              <a:spLocks noChangeArrowheads="1"/>
            </p:cNvSpPr>
            <p:nvPr/>
          </p:nvSpPr>
          <p:spPr bwMode="gray">
            <a:xfrm>
              <a:off x="2502" y="1752"/>
              <a:ext cx="765" cy="68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6" name="Text Box 37"/>
          <p:cNvSpPr txBox="1">
            <a:spLocks noChangeArrowheads="1"/>
          </p:cNvSpPr>
          <p:nvPr/>
        </p:nvSpPr>
        <p:spPr bwMode="auto">
          <a:xfrm>
            <a:off x="3887176" y="3190875"/>
            <a:ext cx="14077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Box 38"/>
          <p:cNvSpPr txBox="1">
            <a:spLocks noChangeArrowheads="1"/>
          </p:cNvSpPr>
          <p:nvPr/>
        </p:nvSpPr>
        <p:spPr bwMode="auto">
          <a:xfrm>
            <a:off x="5786789" y="1537713"/>
            <a:ext cx="31679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600" dirty="0"/>
              <a:t> 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ạo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 Box 39"/>
          <p:cNvSpPr txBox="1">
            <a:spLocks noChangeArrowheads="1"/>
          </p:cNvSpPr>
          <p:nvPr/>
        </p:nvSpPr>
        <p:spPr bwMode="auto">
          <a:xfrm>
            <a:off x="745562" y="1524000"/>
            <a:ext cx="26516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vi-V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hục </a:t>
            </a:r>
            <a:r>
              <a:rPr lang="vi-V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vụ khách hàng tốt hơn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 Box 40"/>
          <p:cNvSpPr txBox="1">
            <a:spLocks noChangeArrowheads="1"/>
          </p:cNvSpPr>
          <p:nvPr/>
        </p:nvSpPr>
        <p:spPr bwMode="auto">
          <a:xfrm>
            <a:off x="6629400" y="3225800"/>
            <a:ext cx="2514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hanh </a:t>
            </a:r>
            <a:r>
              <a:rPr lang="vi-V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chóng và thuận tiện hơn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41"/>
          <p:cNvSpPr txBox="1">
            <a:spLocks noChangeArrowheads="1"/>
          </p:cNvSpPr>
          <p:nvPr/>
        </p:nvSpPr>
        <p:spPr bwMode="auto">
          <a:xfrm>
            <a:off x="5715001" y="4876800"/>
            <a:ext cx="33214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 Box 42"/>
          <p:cNvSpPr txBox="1">
            <a:spLocks noChangeArrowheads="1"/>
          </p:cNvSpPr>
          <p:nvPr/>
        </p:nvSpPr>
        <p:spPr bwMode="auto">
          <a:xfrm>
            <a:off x="91628" y="3276600"/>
            <a:ext cx="23912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Box 43"/>
          <p:cNvSpPr txBox="1">
            <a:spLocks noChangeArrowheads="1"/>
          </p:cNvSpPr>
          <p:nvPr/>
        </p:nvSpPr>
        <p:spPr bwMode="auto">
          <a:xfrm>
            <a:off x="0" y="4814888"/>
            <a:ext cx="3321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vi-V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dùng dịch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SEO</a:t>
            </a:r>
            <a:r>
              <a:rPr lang="vi-V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 có thể tìm ra bạn trên Google.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Group 44"/>
          <p:cNvGrpSpPr>
            <a:grpSpLocks/>
          </p:cNvGrpSpPr>
          <p:nvPr/>
        </p:nvGrpSpPr>
        <p:grpSpPr bwMode="auto">
          <a:xfrm>
            <a:off x="2514600" y="3302000"/>
            <a:ext cx="360363" cy="360363"/>
            <a:chOff x="2109" y="3612"/>
            <a:chExt cx="227" cy="227"/>
          </a:xfrm>
        </p:grpSpPr>
        <p:sp>
          <p:nvSpPr>
            <p:cNvPr id="74" name="Oval 45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75" name="Oval 46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76" name="Group 47"/>
          <p:cNvGrpSpPr>
            <a:grpSpLocks/>
          </p:cNvGrpSpPr>
          <p:nvPr/>
        </p:nvGrpSpPr>
        <p:grpSpPr bwMode="auto">
          <a:xfrm>
            <a:off x="3352800" y="1625600"/>
            <a:ext cx="360363" cy="360363"/>
            <a:chOff x="2109" y="3612"/>
            <a:chExt cx="227" cy="227"/>
          </a:xfrm>
        </p:grpSpPr>
        <p:sp>
          <p:nvSpPr>
            <p:cNvPr id="77" name="Oval 48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78" name="Oval 49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79" name="Group 50"/>
          <p:cNvGrpSpPr>
            <a:grpSpLocks/>
          </p:cNvGrpSpPr>
          <p:nvPr/>
        </p:nvGrpSpPr>
        <p:grpSpPr bwMode="auto">
          <a:xfrm>
            <a:off x="5334000" y="1625600"/>
            <a:ext cx="360363" cy="360363"/>
            <a:chOff x="2109" y="3612"/>
            <a:chExt cx="227" cy="227"/>
          </a:xfrm>
        </p:grpSpPr>
        <p:sp>
          <p:nvSpPr>
            <p:cNvPr id="80" name="Oval 51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1" name="Oval 52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82" name="Group 53"/>
          <p:cNvGrpSpPr>
            <a:grpSpLocks/>
          </p:cNvGrpSpPr>
          <p:nvPr/>
        </p:nvGrpSpPr>
        <p:grpSpPr bwMode="auto">
          <a:xfrm>
            <a:off x="6248400" y="3225800"/>
            <a:ext cx="360363" cy="360363"/>
            <a:chOff x="2109" y="3612"/>
            <a:chExt cx="227" cy="227"/>
          </a:xfrm>
        </p:grpSpPr>
        <p:sp>
          <p:nvSpPr>
            <p:cNvPr id="83" name="Oval 54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4" name="Oval 55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85" name="Group 56"/>
          <p:cNvGrpSpPr>
            <a:grpSpLocks/>
          </p:cNvGrpSpPr>
          <p:nvPr/>
        </p:nvGrpSpPr>
        <p:grpSpPr bwMode="auto">
          <a:xfrm>
            <a:off x="5410200" y="4749800"/>
            <a:ext cx="360363" cy="360363"/>
            <a:chOff x="2109" y="3612"/>
            <a:chExt cx="227" cy="227"/>
          </a:xfrm>
        </p:grpSpPr>
        <p:sp>
          <p:nvSpPr>
            <p:cNvPr id="86" name="Oval 5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862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7" name="Oval 5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6471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88" name="Footer Placeholder 2">
            <a:extLst>
              <a:ext uri="{FF2B5EF4-FFF2-40B4-BE49-F238E27FC236}">
                <a16:creationId xmlns:a16="http://schemas.microsoft.com/office/drawing/2014/main" xmlns="" id="{53A64E11-2B6B-44DC-8190-9B4F04662C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477162903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3962400" y="152400"/>
            <a:ext cx="4648200" cy="83661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111500" y="5363912"/>
            <a:ext cx="2590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2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071813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6362700" y="1191165"/>
            <a:ext cx="2667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en-US" sz="1800" dirty="0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xmlns="" id="{B14F10C5-35EA-40B3-B364-BD2ABD9CC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33" y="1280923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pic>
        <p:nvPicPr>
          <p:cNvPr id="24" name="Picture 2" descr="Kết quả hình ảnh cho dấu chấm hỏi">
            <a:extLst>
              <a:ext uri="{FF2B5EF4-FFF2-40B4-BE49-F238E27FC236}">
                <a16:creationId xmlns:a16="http://schemas.microsoft.com/office/drawing/2014/main" xmlns="" id="{3AE179BD-1A74-43F0-A289-05080F93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221181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1BF1686A-203F-4BBD-86E3-6E164F436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 THỂ THAO</a:t>
            </a:r>
          </a:p>
        </p:txBody>
      </p:sp>
    </p:spTree>
    <p:extLst>
      <p:ext uri="{BB962C8B-B14F-4D97-AF65-F5344CB8AC3E}">
        <p14:creationId xmlns:p14="http://schemas.microsoft.com/office/powerpoint/2010/main" val="2613595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</TotalTime>
  <Words>747</Words>
  <Application>Microsoft Office PowerPoint</Application>
  <PresentationFormat>On-screen Show (4:3)</PresentationFormat>
  <Paragraphs>131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Fpt-DaxlinePro-Medium</vt:lpstr>
      <vt:lpstr>Times New Roman</vt:lpstr>
      <vt:lpstr>Wingdings</vt:lpstr>
      <vt:lpstr>Arial</vt:lpstr>
      <vt:lpstr>Tahoma</vt:lpstr>
      <vt:lpstr>Fpt-DaxlinePro-Bold</vt:lpstr>
      <vt:lpstr>template</vt:lpstr>
      <vt:lpstr>DỰ ÁN TỐT NGHIỆP  HỆ THỐNG WEBSITE BÁN HÀNG ĐỒ THỂ THAO</vt:lpstr>
      <vt:lpstr>NỘI DUNG</vt:lpstr>
      <vt:lpstr>GIỚI THIỆU THÀNH VIÊN</vt:lpstr>
      <vt:lpstr>GIỚI THIỆU THÀNH VIÊN</vt:lpstr>
      <vt:lpstr>GIỚI THIỆU THÀNH VIÊN</vt:lpstr>
      <vt:lpstr>VIDEO GIỚI THIỆU</vt:lpstr>
      <vt:lpstr>ĐẶT CÂU HỎI?</vt:lpstr>
      <vt:lpstr>GIỚI THIỆU ĐỀ TÀI</vt:lpstr>
      <vt:lpstr>GIỚI THIỆU ĐỀ TÀI</vt:lpstr>
      <vt:lpstr>CÔNG NGHỆ SỬ DỤNG</vt:lpstr>
      <vt:lpstr>KIẾN TRÚC TỔNG THỂ</vt:lpstr>
      <vt:lpstr>KHẢO SÁT, PHÂN TÍCH</vt:lpstr>
      <vt:lpstr>SƠ ĐỒ TRIỂN KHAI</vt:lpstr>
      <vt:lpstr>CÔNG CỤ THỰC HIỆN</vt:lpstr>
      <vt:lpstr>KHÓ KHĂN</vt:lpstr>
      <vt:lpstr>PowerPoint Presentation</vt:lpstr>
      <vt:lpstr>DEMO</vt:lpstr>
      <vt:lpstr>KẾT LUẬN</vt:lpstr>
      <vt:lpstr>KẾT LUẬN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Mẫn Hoàng</cp:lastModifiedBy>
  <cp:revision>265</cp:revision>
  <dcterms:created xsi:type="dcterms:W3CDTF">2010-10-26T06:48:07Z</dcterms:created>
  <dcterms:modified xsi:type="dcterms:W3CDTF">2019-12-16T15:55:35Z</dcterms:modified>
</cp:coreProperties>
</file>